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74"/>
  </p:normalViewPr>
  <p:slideViewPr>
    <p:cSldViewPr snapToGrid="0" snapToObjects="1">
      <p:cViewPr>
        <p:scale>
          <a:sx n="86" d="100"/>
          <a:sy n="86" d="100"/>
        </p:scale>
        <p:origin x="2344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E48BD-4DB2-724C-AE95-1A5775AAC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6C292C-A273-C846-B2DE-0AA809AC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B9C1D-1952-5C4F-9640-F0AEA6587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2325E-22C9-2543-B6C8-AA27459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B5309-8761-3049-875E-18058A9D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90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CAC77-6AA2-0947-B543-B32340E8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76B380-50EC-E849-8A5D-B6535478F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D4F2A-694E-4A48-ABF4-AE2939E60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BC65F-C368-784C-B8B1-E54C786C4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9B43A-52B8-BD41-8E89-69B43D77A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231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721ABC-0458-9646-950A-B437746506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7320E3-3CC9-5B46-9FAD-7EE96C1F5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3F40B-9A03-4E42-BBA2-4F097BC01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56480-1A16-954E-B39E-A09924DAD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AC98E-7ADC-C142-BEB4-5C5E180D4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75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E40FB-76F2-2A4A-B09D-1CB089F8B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24F5C-C925-4949-8635-C82EB6159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FC19F-7DD5-7F48-8FC9-E8FC92750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560EF-5BE8-4142-980E-5A937B207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DBA99-C6C2-B547-B735-717B533EE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17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32571-8648-5742-B89C-D88F54F95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A16E33-85BB-5549-8104-EA82FEDB7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6942B-7C0D-0F43-8FE0-9FBDC431D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6E3C3-2482-1E43-8E06-8B00F19F1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A9018-69A1-2848-8FFA-EEC8E0FA1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22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9387B-4D97-9D4E-BF74-2B91A5E47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50E22-F0F7-3A49-A34A-D119B7A104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88F84D-3862-A94F-BB7A-40115F4E2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4D87F-13D8-3840-A82E-FC781AD01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1EE75-0531-5646-97C2-A2368E57D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5B95C0-1B27-C04D-A948-8DD086DE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97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890B4-5C82-104D-8BFA-05B59B473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40787-5E89-454A-8703-A5E133274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F3716C-76B6-534D-B417-D36A6EACE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A62411-C096-F74F-9DB8-0F4383EA8F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00856F-8A40-5646-AA55-78702BB96A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BE0A10-4AB1-9740-9F5D-118372B38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A8654F-6047-B240-B465-35DD3C0E9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67D10B-DF15-1D49-8960-C26DBADE6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316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388CA-7AE5-F04C-9561-DF3371278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3B1F7-3964-4F4F-B0F0-5F0B2D4F0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572E00-D010-8B48-8213-862A758CC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060014-3A4B-F448-99F9-EB9B6A41C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69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40CA8A-F38C-7D44-A30F-47AF61BB7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E7F1AA-8053-644B-B8EE-6CF6FFB7C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48E3C9-5750-9547-8FFB-9D0CD0C72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65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D6EDA-E111-2C40-8B43-71EDDEB4B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FEC1A-F416-4E4D-AFA0-374B47F5D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6DBB4C-5018-7845-9ED2-D74C3B5525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F82C7-7A55-FB43-B5C5-60C462D62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36166-AF53-A243-8EC1-FFE4815D1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22F7CF-CFEA-4A4A-8108-0ABEAFAE6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4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DAE99-FF95-4442-BE1F-C70295A6D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100DC2-9EEA-4048-AC0C-EF1038BB5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41408-4B6C-A345-8C94-64E7C5D5A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46739B-CE1A-074A-9A5D-4F4623606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DB20E-781F-D341-8656-331784EE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98A31-E70F-8B4B-A55B-EFB0C51A4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882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8F8C1-8678-F04E-B29D-917730534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2EB6AD-29E3-5D4F-8217-3587A3031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CCD33-2248-A74A-BCC8-8DA6CCBCC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F9EB0-DE61-4543-8A1F-C86091A7940C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422F3-8A3F-8F41-A2E4-39BD74EBC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0C6F5-1563-E847-ADCE-7E3EF1E7A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821D7-4719-F149-92A4-1C0CF8AA3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9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9B5484-D41F-0540-9B5C-E13A9D6D2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339"/>
          <a:stretch/>
        </p:blipFill>
        <p:spPr>
          <a:xfrm>
            <a:off x="0" y="0"/>
            <a:ext cx="3897746" cy="29457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475B0C-2FC9-8E4E-BC5A-90592163B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7746" y="0"/>
            <a:ext cx="2171533" cy="29457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6864FF-8DD5-E34B-AC36-0BE88BEB3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9278" y="2945731"/>
            <a:ext cx="3106265" cy="31062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2C50C6-ECD9-D749-8A5E-F1D58EC36B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96" r="9307"/>
          <a:stretch/>
        </p:blipFill>
        <p:spPr>
          <a:xfrm>
            <a:off x="0" y="2945731"/>
            <a:ext cx="3897746" cy="31062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0C56FB1-49A5-1D45-A6AB-C3F630D9FB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7746" y="2945731"/>
            <a:ext cx="2203632" cy="31062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99E4D2-1BC4-D944-8596-C1E7E349F3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9278" y="0"/>
            <a:ext cx="3709199" cy="295946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F2072EB-88A3-564A-9B59-716CFAA7C4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44827" y="0"/>
            <a:ext cx="2192498" cy="31093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4A0834-9C4A-904F-A707-3F45FEBA31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70456" y="2959467"/>
            <a:ext cx="2266869" cy="310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1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 Li</dc:creator>
  <cp:lastModifiedBy>Wei Li</cp:lastModifiedBy>
  <cp:revision>1</cp:revision>
  <dcterms:created xsi:type="dcterms:W3CDTF">2020-01-10T16:11:18Z</dcterms:created>
  <dcterms:modified xsi:type="dcterms:W3CDTF">2020-01-10T16:19:04Z</dcterms:modified>
</cp:coreProperties>
</file>

<file path=docProps/thumbnail.jpeg>
</file>